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15854-CB73-40B2-A036-F46B20CFC9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6A9B-B5BD-466D-BE50-E95E53B2B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6A9B-B5BD-466D-BE50-E95E53B2B0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9235EC0-6712-43A2-985B-02A4FE99DFE4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C39625-897B-4E7E-B697-146EB9786F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00" y="360000"/>
            <a:ext cx="7560000" cy="57600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Bef>
                <a:spcPts val="19800"/>
              </a:spcBef>
              <a:spcAft>
                <a:spcPts val="0"/>
              </a:spcAft>
            </a:pPr>
            <a:r>
              <a:rPr lang="ru-RU" sz="7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 </a:t>
            </a:r>
            <a:endParaRPr lang="ru-RU" sz="56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0"/>
              </a:spcAft>
            </a:pPr>
            <a:r>
              <a:rPr lang="ru-RU" sz="1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Дети войны – наши земляки</a:t>
            </a:r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 indent="450215" algn="r">
              <a:lnSpc>
                <a:spcPct val="150000"/>
              </a:lnSpc>
            </a:pPr>
            <a:r>
              <a:rPr lang="ru-RU" sz="6400" dirty="0" smtClean="0">
                <a:solidFill>
                  <a:schemeClr val="tx1"/>
                </a:solidFill>
                <a:ea typeface="Calibri"/>
                <a:cs typeface="Times New Roman"/>
              </a:rPr>
              <a:t>Авторы: </a:t>
            </a:r>
            <a:r>
              <a:rPr lang="ru-RU" sz="6400" b="1" dirty="0" smtClean="0">
                <a:solidFill>
                  <a:schemeClr val="tx1"/>
                </a:solidFill>
                <a:ea typeface="Calibri"/>
                <a:cs typeface="Times New Roman"/>
              </a:rPr>
              <a:t>Безвытная Ксения,</a:t>
            </a:r>
          </a:p>
          <a:p>
            <a:pPr indent="450215" algn="r">
              <a:lnSpc>
                <a:spcPct val="150000"/>
              </a:lnSpc>
            </a:pPr>
            <a:r>
              <a:rPr lang="ru-RU" sz="6400" b="1" dirty="0" smtClean="0">
                <a:solidFill>
                  <a:schemeClr val="tx1"/>
                </a:solidFill>
                <a:ea typeface="Calibri"/>
                <a:cs typeface="Times New Roman"/>
              </a:rPr>
              <a:t>Хабачева Варвара</a:t>
            </a:r>
            <a:endParaRPr lang="ru-RU" sz="5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indent="450215" algn="r">
              <a:lnSpc>
                <a:spcPct val="150000"/>
              </a:lnSpc>
            </a:pPr>
            <a:r>
              <a:rPr lang="ru-RU" sz="6400" dirty="0">
                <a:solidFill>
                  <a:schemeClr val="tx1"/>
                </a:solidFill>
                <a:ea typeface="Calibri"/>
                <a:cs typeface="Times New Roman"/>
              </a:rPr>
              <a:t>Руководитель: </a:t>
            </a:r>
            <a:r>
              <a:rPr lang="ru-RU" sz="6400" b="1" dirty="0">
                <a:solidFill>
                  <a:schemeClr val="tx1"/>
                </a:solidFill>
                <a:ea typeface="Calibri"/>
                <a:cs typeface="Times New Roman"/>
              </a:rPr>
              <a:t>Уханова Галина Александровна</a:t>
            </a:r>
            <a:endParaRPr lang="ru-RU" sz="5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indent="450215" algn="r">
              <a:lnSpc>
                <a:spcPct val="150000"/>
              </a:lnSpc>
              <a:spcAft>
                <a:spcPts val="8400"/>
              </a:spcAft>
            </a:pPr>
            <a:r>
              <a:rPr lang="ru-RU" sz="6400" b="1" dirty="0">
                <a:solidFill>
                  <a:schemeClr val="tx1"/>
                </a:solidFill>
                <a:ea typeface="Calibri"/>
                <a:cs typeface="Times New Roman"/>
              </a:rPr>
              <a:t>МОУ «Шухободская основная общеобразовательная школа»</a:t>
            </a:r>
            <a:endParaRPr lang="ru-RU" sz="5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6400" dirty="0">
                <a:solidFill>
                  <a:schemeClr val="tx1"/>
                </a:solidFill>
                <a:ea typeface="Calibri"/>
                <a:cs typeface="Times New Roman"/>
              </a:rPr>
              <a:t>Шухободь, 2015</a:t>
            </a:r>
            <a:endParaRPr lang="ru-RU" sz="6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0" y="476672"/>
            <a:ext cx="7585967" cy="504056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Раиса Николаевна Цикина</a:t>
            </a:r>
          </a:p>
        </p:txBody>
      </p:sp>
    </p:spTree>
    <p:extLst>
      <p:ext uri="{BB962C8B-B14F-4D97-AF65-F5344CB8AC3E}">
        <p14:creationId xmlns:p14="http://schemas.microsoft.com/office/powerpoint/2010/main" val="172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97" y="476672"/>
            <a:ext cx="3360373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Труфанова </a:t>
            </a:r>
            <a:r>
              <a:rPr lang="ru-RU" sz="2800" dirty="0" err="1">
                <a:solidFill>
                  <a:schemeClr val="tx1"/>
                </a:solidFill>
                <a:ea typeface="Calibri"/>
                <a:cs typeface="Times New Roman"/>
              </a:rPr>
              <a:t>Руффа</a:t>
            </a: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 Никитична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68121" cy="403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Дийкова Валентина Евгеньевна, Шаталова Лидия Владимировна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548680"/>
            <a:ext cx="7542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Дети, родившиеся в 1938–1940 гг. буквально перед войной, мало что помнят. Маленькие были. Таких в нашем селе 24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93535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Ковряков Николай Васильевич, Грошев Сергей Константинович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31" y="764704"/>
            <a:ext cx="460851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Федосова 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Нина Васильевна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0" y="764704"/>
            <a:ext cx="306233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Вараксина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Алина Николаевна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12074"/>
            <a:ext cx="5124428" cy="340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Собакин Павел Иванович (на рис. слева)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есть и другая категория детей войны. Когда началась Великая Отечественная война, им было по 9–12 лет. Их воспоминания более четкие, но более горькие. Это дети, у которых отобрали детство. Вместо того чтобы учиться, они пошли работать.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8" y="1628800"/>
            <a:ext cx="574334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Незговорова Надежда Александровна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548680"/>
            <a:ext cx="7542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Встретившись с Надеждой Александровной </a:t>
            </a:r>
            <a:r>
              <a:rPr lang="ru-RU" dirty="0" err="1" smtClean="0"/>
              <a:t>Незговоровой</a:t>
            </a:r>
            <a:r>
              <a:rPr lang="ru-RU" dirty="0" smtClean="0"/>
              <a:t>, </a:t>
            </a:r>
            <a:r>
              <a:rPr lang="ru-RU" dirty="0" smtClean="0"/>
              <a:t>мы решили </a:t>
            </a:r>
            <a:r>
              <a:rPr lang="ru-RU" dirty="0" smtClean="0"/>
              <a:t>взять у нее интервью, которое рассказывает о том, как жили, о чем думали, к чему стремились мои сверстники периода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53" y="620688"/>
            <a:ext cx="3639947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5" y="548680"/>
            <a:ext cx="34563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Надежда Александровна – удивительный человек. Она более 50 лет отдала воспитанию механизаторов на селе, заслуженный преподаватель профессионально-технического образования, почетный гражданин Череповецкого района. К 65-летию Великой Победы Надежда Александровна написала книгу «Я шел к тебе четыре года…», в которой собран интересный материал о событиях, людях, подвигах военного времени.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1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55" y="1340768"/>
            <a:ext cx="5422881" cy="406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Столбцова Валентина </a:t>
            </a: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>Николаевна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548680"/>
            <a:ext cx="7542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Столбцову Валентину Николаевну война застала в поселке Чебсара,</a:t>
            </a:r>
          </a:p>
          <a:p>
            <a:r>
              <a:rPr lang="ru-RU" dirty="0" smtClean="0"/>
              <a:t>ей было 9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88632"/>
          </a:xfrm>
        </p:spPr>
        <p:txBody>
          <a:bodyPr>
            <a:normAutofit fontScale="775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Немало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бед и горя принесла война детям-подросткам, проживающим тогда в тылу.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Наше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поколение не знает, что такое война. Мы живем в мирное время. Но пока среди нас еще живут те, кто помнит страшное время Великой Отечественной войны.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>
                <a:latin typeface="Times New Roman"/>
                <a:ea typeface="Calibri"/>
                <a:cs typeface="Times New Roman"/>
              </a:rPr>
              <a:t>В музее нашей Шухободской школы собран богатый материал о ветеранах, тружениках, вдовах Великой Отечественной войны. Члены кружка «Наш край», занимаясь поисково-исследовательской работой, ежегодно пополняют экспозиции о Великой Отечественной войне.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09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40" y="836712"/>
            <a:ext cx="268829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72067" y="5085184"/>
            <a:ext cx="7408333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Суровцев Александр </a:t>
            </a: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>Петрович –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>генерал-майор артиллерии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72067" y="5517232"/>
            <a:ext cx="7408333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Начальная школа (второй ряд снизу, третий слева)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44816" cy="479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8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2" y="665702"/>
            <a:ext cx="7524824" cy="56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2" y="665702"/>
            <a:ext cx="7524823" cy="56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6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2" y="987407"/>
            <a:ext cx="7524823" cy="500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55000" lnSpcReduction="20000"/>
          </a:bodyPr>
          <a:lstStyle/>
          <a:p>
            <a:pPr marL="0" indent="4500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dirty="0"/>
              <a:t>Девиз: «Гордимся и помним…» – это не только дань прошлому, но и устремленность в сегодняшнее героическое настоящее. В способности помнить, любить, дорожить, ценить заключена огромная нравственная сила, которая помогает человеку глубже понять себя, оценить своё достоинство, разобраться в окружающей жизни.</a:t>
            </a:r>
          </a:p>
          <a:p>
            <a:pPr marL="0" indent="45000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4000" dirty="0"/>
              <a:t>Результатом </a:t>
            </a:r>
            <a:r>
              <a:rPr lang="ru-RU" sz="4000" dirty="0" smtClean="0"/>
              <a:t>нашей поисковой </a:t>
            </a:r>
            <a:r>
              <a:rPr lang="ru-RU" sz="4000" dirty="0"/>
              <a:t>работы является:</a:t>
            </a:r>
          </a:p>
          <a:p>
            <a:pPr marL="450000" indent="27000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000" dirty="0" smtClean="0"/>
              <a:t>оформление </a:t>
            </a:r>
            <a:r>
              <a:rPr lang="ru-RU" sz="4000" dirty="0"/>
              <a:t>материала о детях войны в альбом;</a:t>
            </a:r>
          </a:p>
          <a:p>
            <a:pPr marL="450000" indent="27000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000" dirty="0" smtClean="0"/>
              <a:t>составление </a:t>
            </a:r>
            <a:r>
              <a:rPr lang="ru-RU" sz="4000" dirty="0"/>
              <a:t>презентации «Дети войны»;</a:t>
            </a:r>
          </a:p>
          <a:p>
            <a:pPr marL="450000" indent="27000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000" dirty="0" smtClean="0"/>
              <a:t>оформление </a:t>
            </a:r>
            <a:r>
              <a:rPr lang="ru-RU" sz="4000" dirty="0"/>
              <a:t>экспозиции в музее школы «Дети войны».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rgbClr val="C00000"/>
                </a:solidFill>
              </a:rPr>
              <a:t>«Пускай сегодня знают люди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C00000"/>
                </a:solidFill>
              </a:rPr>
              <a:t>Про тех, кто вырос в дни войны,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C00000"/>
                </a:solidFill>
              </a:rPr>
              <a:t>Мы никогда не позабудем,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C00000"/>
                </a:solidFill>
              </a:rPr>
              <a:t>Что были дважды рождены</a:t>
            </a:r>
            <a:r>
              <a:rPr lang="ru-RU" sz="3200" i="1" dirty="0" smtClean="0">
                <a:solidFill>
                  <a:srgbClr val="C00000"/>
                </a:solidFill>
              </a:rPr>
              <a:t>…»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585549" cy="5040560"/>
          </a:xfrm>
        </p:spPr>
      </p:pic>
    </p:spTree>
    <p:extLst>
      <p:ext uri="{BB962C8B-B14F-4D97-AF65-F5344CB8AC3E}">
        <p14:creationId xmlns:p14="http://schemas.microsoft.com/office/powerpoint/2010/main" val="314787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585548" cy="5040560"/>
          </a:xfrm>
        </p:spPr>
      </p:pic>
    </p:spTree>
    <p:extLst>
      <p:ext uri="{BB962C8B-B14F-4D97-AF65-F5344CB8AC3E}">
        <p14:creationId xmlns:p14="http://schemas.microsoft.com/office/powerpoint/2010/main" val="66623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585548" cy="5040559"/>
          </a:xfrm>
        </p:spPr>
      </p:pic>
    </p:spTree>
    <p:extLst>
      <p:ext uri="{BB962C8B-B14F-4D97-AF65-F5344CB8AC3E}">
        <p14:creationId xmlns:p14="http://schemas.microsoft.com/office/powerpoint/2010/main" val="289785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60840" cy="5670631"/>
          </a:xfrm>
        </p:spPr>
      </p:pic>
    </p:spTree>
    <p:extLst>
      <p:ext uri="{BB962C8B-B14F-4D97-AF65-F5344CB8AC3E}">
        <p14:creationId xmlns:p14="http://schemas.microsoft.com/office/powerpoint/2010/main" val="2579667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88632"/>
          </a:xfrm>
        </p:spPr>
        <p:txBody>
          <a:bodyPr>
            <a:normAutofit fontScale="775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В мае 2015 года </a:t>
            </a:r>
            <a:r>
              <a:rPr lang="ru-RU" sz="3200" dirty="0" smtClean="0">
                <a:ea typeface="Calibri"/>
                <a:cs typeface="Times New Roman"/>
              </a:rPr>
              <a:t>страна отметила </a:t>
            </a:r>
            <a:r>
              <a:rPr lang="ru-RU" sz="3200" dirty="0" smtClean="0">
                <a:ea typeface="Calibri"/>
                <a:cs typeface="Times New Roman"/>
              </a:rPr>
              <a:t>70-летие </a:t>
            </a:r>
            <a:r>
              <a:rPr lang="ru-RU" sz="3200" dirty="0">
                <a:ea typeface="Calibri"/>
                <a:cs typeface="Times New Roman"/>
              </a:rPr>
              <a:t>Победы в Великой Отечественной войне. Семьдесят лет – это большой срок. Осталось очень мало живых ветеранов, их жен. Но живут среди нас те, кто во время войны сами были детьми. </a:t>
            </a:r>
            <a:r>
              <a:rPr lang="ru-RU" sz="3200" dirty="0" smtClean="0">
                <a:ea typeface="Calibri"/>
                <a:cs typeface="Times New Roman"/>
              </a:rPr>
              <a:t>Мы тоже решили </a:t>
            </a:r>
            <a:r>
              <a:rPr lang="ru-RU" sz="3200" dirty="0">
                <a:ea typeface="Calibri"/>
                <a:cs typeface="Times New Roman"/>
              </a:rPr>
              <a:t>внести свой вклад в дело сохранения исторической памяти о военных событиях, собрать и оформить материал о детях войны своего края.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Кто же в настоящее время может нам рассказать о том, какой она была, та война</a:t>
            </a:r>
            <a:r>
              <a:rPr lang="ru-RU" sz="3200" dirty="0" smtClean="0"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9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ea typeface="Calibri"/>
                <a:cs typeface="Times New Roman"/>
              </a:rPr>
              <a:t>Пути </a:t>
            </a:r>
            <a:r>
              <a:rPr lang="ru-RU" sz="3200" dirty="0">
                <a:ea typeface="Calibri"/>
                <a:cs typeface="Times New Roman"/>
              </a:rPr>
              <a:t>достижения поставленной </a:t>
            </a:r>
            <a:r>
              <a:rPr lang="ru-RU" sz="3200" dirty="0" smtClean="0">
                <a:ea typeface="Calibri"/>
                <a:cs typeface="Times New Roman"/>
              </a:rPr>
              <a:t>цели: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a typeface="Calibri"/>
                <a:cs typeface="Times New Roman"/>
              </a:rPr>
              <a:t>Изучили </a:t>
            </a:r>
            <a:r>
              <a:rPr lang="ru-RU" sz="3200" dirty="0">
                <a:ea typeface="Calibri"/>
                <a:cs typeface="Times New Roman"/>
              </a:rPr>
              <a:t>материалы по этой теме, которые имеются в музее </a:t>
            </a:r>
            <a:r>
              <a:rPr lang="ru-RU" sz="3200" dirty="0" smtClean="0">
                <a:ea typeface="Calibri"/>
                <a:cs typeface="Times New Roman"/>
              </a:rPr>
              <a:t>Шухободской школы</a:t>
            </a:r>
            <a:r>
              <a:rPr lang="ru-RU" sz="3200" dirty="0"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a typeface="Calibri"/>
                <a:cs typeface="Times New Roman"/>
              </a:rPr>
              <a:t>Обратились </a:t>
            </a:r>
            <a:r>
              <a:rPr lang="ru-RU" sz="3200" dirty="0">
                <a:ea typeface="Calibri"/>
                <a:cs typeface="Times New Roman"/>
              </a:rPr>
              <a:t>в нашу сельскую администрацию. Специалист администрации предоставил </a:t>
            </a:r>
            <a:r>
              <a:rPr lang="ru-RU" sz="3200" dirty="0" smtClean="0">
                <a:ea typeface="Calibri"/>
                <a:cs typeface="Times New Roman"/>
              </a:rPr>
              <a:t>нам книгу </a:t>
            </a:r>
            <a:r>
              <a:rPr lang="ru-RU" sz="3200" dirty="0">
                <a:ea typeface="Calibri"/>
                <a:cs typeface="Times New Roman"/>
              </a:rPr>
              <a:t>учета жителей поселения. Совместно составили список жителей, которые родились перед войной и в годы войны.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a typeface="Calibri"/>
                <a:cs typeface="Times New Roman"/>
              </a:rPr>
              <a:t>Организовали </a:t>
            </a:r>
            <a:r>
              <a:rPr lang="ru-RU" sz="3200" dirty="0">
                <a:ea typeface="Calibri"/>
                <a:cs typeface="Times New Roman"/>
              </a:rPr>
              <a:t>встречи с этими людьми. Члены кружка «Наш край» также подключились к этому этапу работы и помогали </a:t>
            </a:r>
            <a:r>
              <a:rPr lang="ru-RU" sz="3200" dirty="0" smtClean="0">
                <a:ea typeface="Calibri"/>
                <a:cs typeface="Times New Roman"/>
              </a:rPr>
              <a:t>нам организовывать </a:t>
            </a:r>
            <a:r>
              <a:rPr lang="ru-RU" sz="3200" dirty="0">
                <a:ea typeface="Calibri"/>
                <a:cs typeface="Times New Roman"/>
              </a:rPr>
              <a:t>встречи с детьми войны.</a:t>
            </a:r>
          </a:p>
        </p:txBody>
      </p:sp>
    </p:spTree>
    <p:extLst>
      <p:ext uri="{BB962C8B-B14F-4D97-AF65-F5344CB8AC3E}">
        <p14:creationId xmlns:p14="http://schemas.microsoft.com/office/powerpoint/2010/main" val="519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 smtClean="0">
                <a:solidFill>
                  <a:srgbClr val="C00000"/>
                </a:solidFill>
                <a:ea typeface="Calibri"/>
                <a:cs typeface="Times New Roman"/>
              </a:rPr>
              <a:t>«</a:t>
            </a: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Вы выжили смертям назло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В руинах и завалах,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Вы – дети родом из войны.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Чтоб в этом убедиться,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Коснемся вашей седины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Всмотревшись в ваши лица</a:t>
            </a:r>
            <a:r>
              <a:rPr lang="ru-RU" sz="3200" i="1" dirty="0" smtClean="0">
                <a:solidFill>
                  <a:srgbClr val="C00000"/>
                </a:solidFill>
                <a:ea typeface="Calibri"/>
                <a:cs typeface="Times New Roman"/>
              </a:rPr>
              <a:t>…»</a:t>
            </a:r>
            <a:endParaRPr lang="ru-RU" sz="3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4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</TotalTime>
  <Words>637</Words>
  <Application>Microsoft Office PowerPoint</Application>
  <PresentationFormat>Экран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Уханов Александр</dc:creator>
  <cp:lastModifiedBy>Уханова Галина</cp:lastModifiedBy>
  <cp:revision>16</cp:revision>
  <dcterms:created xsi:type="dcterms:W3CDTF">2015-02-23T16:32:43Z</dcterms:created>
  <dcterms:modified xsi:type="dcterms:W3CDTF">2015-05-27T18:36:18Z</dcterms:modified>
</cp:coreProperties>
</file>